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0" r:id="rId3"/>
    <p:sldId id="259" r:id="rId4"/>
    <p:sldId id="261" r:id="rId5"/>
    <p:sldId id="262" r:id="rId6"/>
    <p:sldId id="267" r:id="rId7"/>
    <p:sldId id="268" r:id="rId8"/>
    <p:sldId id="263" r:id="rId9"/>
    <p:sldId id="265" r:id="rId10"/>
    <p:sldId id="264" r:id="rId11"/>
    <p:sldId id="266" r:id="rId12"/>
    <p:sldId id="269" r:id="rId13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4000" autoAdjust="0"/>
  </p:normalViewPr>
  <p:slideViewPr>
    <p:cSldViewPr>
      <p:cViewPr varScale="1">
        <p:scale>
          <a:sx n="87" d="100"/>
          <a:sy n="87" d="100"/>
        </p:scale>
        <p:origin x="-8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9/17/2013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9/17/2013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9/17/2013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9/17/2013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Graph Analysis</a:t>
            </a:r>
            <a:endParaRPr lang="en-US" dirty="0"/>
          </a:p>
        </p:txBody>
      </p:sp>
      <p:sp>
        <p:nvSpPr>
          <p:cNvPr id="9" name="Rectangle 8"/>
          <p:cNvSpPr txBox="1">
            <a:spLocks/>
          </p:cNvSpPr>
          <p:nvPr/>
        </p:nvSpPr>
        <p:spPr>
          <a:xfrm>
            <a:off x="914400" y="3200400"/>
            <a:ext cx="7467600" cy="29257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Grab a whiteboard and marker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 answer on board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I put my arm up raise your answer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819400"/>
            <a:ext cx="4267200" cy="3657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End Behavior (both directions)</a:t>
            </a:r>
            <a:endParaRPr lang="en-US" dirty="0"/>
          </a:p>
        </p:txBody>
      </p:sp>
      <p:pic>
        <p:nvPicPr>
          <p:cNvPr id="12290" name="Picture 2" descr="http://quiz.econ.usyd.edu.au/mathquiz/quadratics/quiz1/quiz13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819400"/>
            <a:ext cx="4191000" cy="362952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819400"/>
            <a:ext cx="4267200" cy="3657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End Behavior (both directions)</a:t>
            </a:r>
            <a:endParaRPr lang="en-US" dirty="0"/>
          </a:p>
        </p:txBody>
      </p:sp>
      <p:pic>
        <p:nvPicPr>
          <p:cNvPr id="34818" name="Picture 2" descr="http://www.s-cool.co.uk/gcse/assets/learn_its/gcse/maths/graphs/algebraic-graphs/g-mat-graph-dia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971800"/>
            <a:ext cx="4191001" cy="345059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Homework Time</a:t>
            </a:r>
            <a:endParaRPr lang="en-US" dirty="0"/>
          </a:p>
        </p:txBody>
      </p:sp>
      <p:sp>
        <p:nvSpPr>
          <p:cNvPr id="9" name="Rectangle 8"/>
          <p:cNvSpPr txBox="1">
            <a:spLocks/>
          </p:cNvSpPr>
          <p:nvPr/>
        </p:nvSpPr>
        <p:spPr>
          <a:xfrm>
            <a:off x="914400" y="3200400"/>
            <a:ext cx="7467600" cy="292576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extLst/>
          </a:lstStyle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 your computer and log</a:t>
            </a:r>
            <a:r>
              <a:rPr kumimoji="0" lang="en-US" sz="35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into </a:t>
            </a:r>
            <a:r>
              <a:rPr kumimoji="0" lang="en-US" sz="35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ConnectED</a:t>
            </a:r>
            <a:endParaRPr kumimoji="0" lang="en-US" sz="35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500" kern="0" dirty="0" smtClean="0"/>
              <a:t>Work on Chapter 1 Review</a:t>
            </a:r>
            <a:endParaRPr kumimoji="0" lang="en-US" sz="35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alphaLcParenR"/>
            </a:pPr>
            <a:r>
              <a:rPr lang="en-US" sz="3500" kern="0" baseline="0" dirty="0" err="1" smtClean="0"/>
              <a:t>Suzio</a:t>
            </a:r>
            <a:r>
              <a:rPr lang="en-US" sz="3500" kern="0" baseline="0" dirty="0" smtClean="0"/>
              <a:t>:</a:t>
            </a:r>
            <a:r>
              <a:rPr lang="en-US" sz="3500" kern="0" dirty="0" smtClean="0"/>
              <a:t> 1-9 (all), 11-17 (odd)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lphaLcParenR"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Gembis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p. 61 (odds)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Relative max/min</a:t>
            </a:r>
            <a:endParaRPr lang="en-US" dirty="0"/>
          </a:p>
        </p:txBody>
      </p:sp>
      <p:pic>
        <p:nvPicPr>
          <p:cNvPr id="32770" name="Picture 2" descr="http://1.bp.blogspot.com/-Kb1lMZ7RaV4/Tvc2UereH1I/AAAAAAAAAFI/M7-EuUT-05o/s1600/cubic+graph+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6670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Relative max/min</a:t>
            </a:r>
            <a:endParaRPr lang="en-US" dirty="0"/>
          </a:p>
        </p:txBody>
      </p:sp>
      <p:pic>
        <p:nvPicPr>
          <p:cNvPr id="12292" name="Picture 4" descr="http://mysite.verizon.net/res148h4j/precalc/graphics/precalc-fig11-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5908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819400"/>
            <a:ext cx="4267200" cy="3657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Increasing/Decreasing Intervals</a:t>
            </a:r>
            <a:endParaRPr lang="en-US" dirty="0"/>
          </a:p>
        </p:txBody>
      </p:sp>
      <p:pic>
        <p:nvPicPr>
          <p:cNvPr id="12290" name="Picture 2" descr="http://quiz.econ.usyd.edu.au/mathquiz/quadratics/quiz1/quiz13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819400"/>
            <a:ext cx="4191000" cy="362952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Increasing/Decreasing Intervals</a:t>
            </a:r>
            <a:endParaRPr lang="en-US" dirty="0"/>
          </a:p>
        </p:txBody>
      </p:sp>
      <p:pic>
        <p:nvPicPr>
          <p:cNvPr id="6" name="Picture 2" descr="http://1.bp.blogspot.com/-Kb1lMZ7RaV4/Tvc2UereH1I/AAAAAAAAAFI/M7-EuUT-05o/s1600/cubic+graph+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6670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X-intercepts/y-intercepts</a:t>
            </a:r>
            <a:endParaRPr lang="en-US" dirty="0"/>
          </a:p>
        </p:txBody>
      </p:sp>
      <p:pic>
        <p:nvPicPr>
          <p:cNvPr id="6" name="Picture 2" descr="http://1.bp.blogspot.com/-Kb1lMZ7RaV4/Tvc2UereH1I/AAAAAAAAAFI/M7-EuUT-05o/s1600/cubic+graph+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6670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X-intercepts/y-intercepts</a:t>
            </a:r>
            <a:endParaRPr lang="en-US" dirty="0"/>
          </a:p>
        </p:txBody>
      </p:sp>
      <p:pic>
        <p:nvPicPr>
          <p:cNvPr id="4" name="Picture 2" descr="http://mysite.verizon.net/res148h4j/precalc/graphics/precalc-fig11-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7432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Positive/Negative Intervals</a:t>
            </a:r>
            <a:endParaRPr lang="en-US" dirty="0"/>
          </a:p>
        </p:txBody>
      </p:sp>
      <p:pic>
        <p:nvPicPr>
          <p:cNvPr id="38914" name="Picture 2" descr="http://mysite.verizon.net/res148h4j/precalc/graphics/precalc-fig11-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7432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819400"/>
            <a:ext cx="4267200" cy="3657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Positive/Negative Intervals</a:t>
            </a:r>
            <a:endParaRPr lang="en-US" dirty="0"/>
          </a:p>
        </p:txBody>
      </p:sp>
      <p:pic>
        <p:nvPicPr>
          <p:cNvPr id="34818" name="Picture 2" descr="http://www.s-cool.co.uk/gcse/assets/learn_its/gcse/maths/graphs/algebraic-graphs/g-mat-graph-dia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971800"/>
            <a:ext cx="4191001" cy="345059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90</Words>
  <Application>Microsoft Office PowerPoint</Application>
  <PresentationFormat>On-screen Show (4:3)</PresentationFormat>
  <Paragraphs>31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QuizShow</vt:lpstr>
      <vt:lpstr>Graph Analysis</vt:lpstr>
      <vt:lpstr>Relative max/min</vt:lpstr>
      <vt:lpstr>Relative max/min</vt:lpstr>
      <vt:lpstr>Increasing/Decreasing Intervals</vt:lpstr>
      <vt:lpstr>Increasing/Decreasing Intervals</vt:lpstr>
      <vt:lpstr>X-intercepts/y-intercepts</vt:lpstr>
      <vt:lpstr>X-intercepts/y-intercepts</vt:lpstr>
      <vt:lpstr>Positive/Negative Intervals</vt:lpstr>
      <vt:lpstr>Positive/Negative Intervals</vt:lpstr>
      <vt:lpstr>End Behavior (both directions)</vt:lpstr>
      <vt:lpstr>End Behavior (both directions)</vt:lpstr>
      <vt:lpstr>Homework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2013-09-17T16:28:39Z</dcterms:created>
  <dcterms:modified xsi:type="dcterms:W3CDTF">2013-09-17T16:47:00Z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