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0" r:id="rId5"/>
    <p:sldId id="263" r:id="rId6"/>
    <p:sldId id="270" r:id="rId7"/>
    <p:sldId id="269" r:id="rId8"/>
    <p:sldId id="273" r:id="rId9"/>
    <p:sldId id="272" r:id="rId10"/>
    <p:sldId id="274" r:id="rId11"/>
    <p:sldId id="275" r:id="rId12"/>
    <p:sldId id="281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0A0C9-7243-40F3-96F8-AD35F0F85F5E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EADE-8CE2-4E10-9A5F-F622B232F4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500" dirty="0" err="1" smtClean="0"/>
              <a:t>Incenters</a:t>
            </a:r>
            <a:r>
              <a:rPr lang="en-US" sz="6500" dirty="0" smtClean="0"/>
              <a:t> and </a:t>
            </a:r>
            <a:r>
              <a:rPr lang="en-US" sz="6500" dirty="0" err="1" smtClean="0"/>
              <a:t>Circumcenters</a:t>
            </a:r>
            <a:r>
              <a:rPr lang="en-US" sz="6500" dirty="0" smtClean="0"/>
              <a:t>!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Circlin</a:t>
            </a:r>
            <a:r>
              <a:rPr lang="en-US" dirty="0" smtClean="0"/>
              <a:t>’ up the Triangles!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0342" y="228600"/>
            <a:ext cx="5200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Obtuse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7650" name="Picture 2" descr="http://jwilson.coe.uga.edu/emat6680/dunbar/assignment4/circumcenter_obtu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450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cs.princeton.edu/courses/archive/spring09/cos226/checklist/sec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51584" cy="3657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9225" y="228600"/>
            <a:ext cx="89629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Recap – Location of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Circumcenters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on all 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797231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Incenters</a:t>
            </a:r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en-US" sz="8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Circumcenters</a:t>
            </a:r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 Triangles!</a:t>
            </a:r>
            <a:endParaRPr lang="en-U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938" y="228600"/>
            <a:ext cx="462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Right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2" name="Picture 2" descr="http://mathforum.org/sanders/centertriangle/r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66800"/>
            <a:ext cx="5715000" cy="5609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6" y="228600"/>
            <a:ext cx="478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Acute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3554" name="Picture 2" descr="http://mathforum.org/sanders/centertriangle/iso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9479"/>
            <a:ext cx="5867400" cy="5938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2129" y="228600"/>
            <a:ext cx="619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Equilateral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5602" name="Picture 2" descr="http://mathforum.org/sanders/centertriangle/equila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6629400" cy="6717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0342" y="228600"/>
            <a:ext cx="5200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Obtuse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4818" name="Picture 2" descr="http://demonstrations.wolfram.com/CollinearityOfAnOrthocenterTheIncenterAndTheCircumcenter/HTMLImages/index.en/thumbnail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5715000" cy="5362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05000"/>
            <a:ext cx="79723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Incenters</a:t>
            </a:r>
            <a:endParaRPr lang="en-US" sz="8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 Triangles!</a:t>
            </a:r>
            <a:endParaRPr lang="en-U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wilson.coe.uga.edu/EMAT6680/Hurney/KeriHAS4/imag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763000" cy="531090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28600"/>
            <a:ext cx="4789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Acute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2124" y="228600"/>
            <a:ext cx="619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Equilateral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482" name="Picture 2" descr="http://www.geometryatlas.com/include/image.php?id=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56686"/>
            <a:ext cx="6076950" cy="5182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0339" y="228600"/>
            <a:ext cx="5200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Obtuse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http://www.kwiznet.com/px/homes/i/math/G12/G7_Geometry_Incentre_Obtuse%20triang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772400" cy="5092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05000"/>
            <a:ext cx="79723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Circumcenters</a:t>
            </a:r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 Triangles!</a:t>
            </a:r>
            <a:endParaRPr lang="en-U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regentsprep.org/Regents/math/geometry/GC3/perpacu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599"/>
            <a:ext cx="6019800" cy="521878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8" y="228600"/>
            <a:ext cx="478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Acute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2130" y="228600"/>
            <a:ext cx="619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Equilateral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8674" name="Picture 2" descr="http://image.wistatutor.com/content/feed/tvcs/msp08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5486400" cy="519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942" y="228600"/>
            <a:ext cx="462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Right Triangles!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698" name="Picture 2" descr="http://www.regentsprep.org/Regents/math/geometry/GC3/AnswerPic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934200" cy="507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Incenters and Circumcenters!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Incenters and Circumcenters!</dc:title>
  <dc:creator>Colleen Condra</dc:creator>
  <cp:lastModifiedBy>karencondra</cp:lastModifiedBy>
  <cp:revision>1</cp:revision>
  <dcterms:created xsi:type="dcterms:W3CDTF">2013-10-31T23:30:04Z</dcterms:created>
  <dcterms:modified xsi:type="dcterms:W3CDTF">2014-01-24T15:06:17Z</dcterms:modified>
</cp:coreProperties>
</file>