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10/24/2013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10/24/2013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Tgir</a:t>
            </a:r>
            <a:r>
              <a:rPr lang="en-US" dirty="0" smtClean="0"/>
              <a:t> – “Thank goodness I’m Reviewing”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Perpendicular, Parallel, Correlations, Inverses</a:t>
            </a:r>
            <a:endParaRPr lang="en-US" dirty="0"/>
          </a:p>
        </p:txBody>
      </p:sp>
      <p:pic>
        <p:nvPicPr>
          <p:cNvPr id="6146" name="Picture 2" descr="http://4.bp.blogspot.com/-sT2eE4gqtGc/UaighK_Bx2I/AAAAAAAABus/GU0pLQXbvuI/s1600/smile_its_frid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4800"/>
            <a:ext cx="4114799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 the slope of a line parallel to </a:t>
            </a:r>
            <a:br>
              <a:rPr lang="en-US" dirty="0" smtClean="0"/>
            </a:br>
            <a:r>
              <a:rPr lang="en-US" dirty="0" smtClean="0"/>
              <a:t>the line y = 2x - 7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429000"/>
            <a:ext cx="8153400" cy="2286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The slope will be 2 since parallel lines have the same slope!</a:t>
            </a: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 the slope of a line perpendicular to the line y = -(4/6)x + 10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429000"/>
            <a:ext cx="8153400" cy="2286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The slope will be 6/4 since perpendicular lines have the negative reciprocal of the original slope!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 the equation of a line parallel to </a:t>
            </a:r>
            <a:br>
              <a:rPr lang="en-US" dirty="0" smtClean="0"/>
            </a:br>
            <a:r>
              <a:rPr lang="en-US" dirty="0" smtClean="0"/>
              <a:t>the line y = 2x -7 and through (-3,1)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429000"/>
            <a:ext cx="8153400" cy="2286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The equation will be y-1 = 2(x+3) 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676400"/>
            <a:ext cx="81534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leave it in point-slope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 the equation of a line perpendicular </a:t>
            </a:r>
            <a:br>
              <a:rPr lang="en-US" dirty="0" smtClean="0"/>
            </a:br>
            <a:r>
              <a:rPr lang="en-US" dirty="0" smtClean="0"/>
              <a:t>of the line y = (1/3)x +1and (6,3)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429000"/>
            <a:ext cx="8153400" cy="2286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The equation will be y = -3x + 21 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676400"/>
            <a:ext cx="81534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start in point-slope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form, but convert to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3000" baseline="0" dirty="0" smtClean="0"/>
              <a:t>Slope</a:t>
            </a:r>
            <a:r>
              <a:rPr lang="en-US" sz="3000" dirty="0" smtClean="0"/>
              <a:t> intercept form!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Identify if the function has a positive or </a:t>
            </a:r>
            <a:br>
              <a:rPr lang="en-US" dirty="0" smtClean="0"/>
            </a:br>
            <a:r>
              <a:rPr lang="en-US" dirty="0" smtClean="0"/>
              <a:t>negative correlation.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495800"/>
            <a:ext cx="8153400" cy="17526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The correlation is </a:t>
            </a:r>
            <a:r>
              <a:rPr lang="en-US" sz="3000" b="1" dirty="0" smtClean="0"/>
              <a:t>negative</a:t>
            </a:r>
            <a:r>
              <a:rPr lang="en-US" sz="3000" dirty="0" smtClean="0"/>
              <a:t> because the line of best fit will be going down as you move your finger from left to right across the graph.</a:t>
            </a:r>
            <a:endParaRPr lang="en-US" sz="3000" dirty="0"/>
          </a:p>
        </p:txBody>
      </p:sp>
      <p:pic>
        <p:nvPicPr>
          <p:cNvPr id="1026" name="Picture 2" descr="http://homepage.usask.ca/~dln136/correlation/graphics/negative_we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76400"/>
            <a:ext cx="2971800" cy="2822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Identify if the function has a positive or </a:t>
            </a:r>
            <a:br>
              <a:rPr lang="en-US" dirty="0" smtClean="0"/>
            </a:br>
            <a:r>
              <a:rPr lang="en-US" dirty="0" smtClean="0"/>
              <a:t>negative correlation.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495800"/>
            <a:ext cx="8153400" cy="17526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The correlation is </a:t>
            </a:r>
            <a:r>
              <a:rPr lang="en-US" sz="3000" b="1" dirty="0" smtClean="0"/>
              <a:t>positive </a:t>
            </a:r>
            <a:r>
              <a:rPr lang="en-US" sz="3000" dirty="0" smtClean="0"/>
              <a:t>because the line of best fit will be going up as you move your finger from left to right across the graph.</a:t>
            </a:r>
            <a:endParaRPr lang="en-US" sz="3000" dirty="0"/>
          </a:p>
        </p:txBody>
      </p:sp>
      <p:pic>
        <p:nvPicPr>
          <p:cNvPr id="19458" name="Picture 2" descr="http://www.spcforexcel.com/files/images/positivecorrelation.png"/>
          <p:cNvPicPr>
            <a:picLocks noChangeAspect="1" noChangeArrowheads="1"/>
          </p:cNvPicPr>
          <p:nvPr/>
        </p:nvPicPr>
        <p:blipFill>
          <a:blip r:embed="rId2" cstate="print"/>
          <a:srcRect t="10959"/>
          <a:stretch>
            <a:fillRect/>
          </a:stretch>
        </p:blipFill>
        <p:spPr bwMode="auto">
          <a:xfrm>
            <a:off x="2667000" y="1676400"/>
            <a:ext cx="3495675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Identify the inverse of the coordinates:</a:t>
            </a:r>
            <a:br>
              <a:rPr lang="en-US" dirty="0" smtClean="0"/>
            </a:br>
            <a:r>
              <a:rPr lang="en-US" dirty="0" smtClean="0"/>
              <a:t>(4, 3), (10, 8), (-3,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495800"/>
            <a:ext cx="815340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(3, 4), (8, 10), (6, -3)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209800"/>
            <a:ext cx="81534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Remember when you are taking the inverse you are simply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switching the </a:t>
            </a: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!!!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 the inverse of the function:</a:t>
            </a:r>
            <a:br>
              <a:rPr lang="en-US" dirty="0" smtClean="0"/>
            </a:br>
            <a:r>
              <a:rPr lang="en-US" dirty="0" smtClean="0"/>
              <a:t>y = x 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495800"/>
            <a:ext cx="815340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Y = x + 4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153400" cy="2743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Remember when you are finding the inverse you are simply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switching the </a:t>
            </a: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!!!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3000" dirty="0" smtClean="0"/>
              <a:t>Start by substituting x for y AND y for x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</a:t>
            </a:r>
            <a:r>
              <a:rPr lang="en-US" sz="3000" dirty="0" smtClean="0"/>
              <a:t>t, write in slope-intercept form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</TotalTime>
  <Words>278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Tgir – “Thank goodness I’m Reviewing”</vt:lpstr>
      <vt:lpstr>Find the slope of a line parallel to  the line y = 2x - 7</vt:lpstr>
      <vt:lpstr>Find the slope of a line perpendicular to the line y = -(4/6)x + 10</vt:lpstr>
      <vt:lpstr>Find the equation of a line parallel to  the line y = 2x -7 and through (-3,1)</vt:lpstr>
      <vt:lpstr>Find the equation of a line perpendicular  of the line y = (1/3)x +1and (6,3)</vt:lpstr>
      <vt:lpstr>Identify if the function has a positive or  negative correlation.</vt:lpstr>
      <vt:lpstr>Identify if the function has a positive or  negative correlation.</vt:lpstr>
      <vt:lpstr>Identify the inverse of the coordinates: (4, 3), (10, 8), (-3, 6)</vt:lpstr>
      <vt:lpstr>Find the inverse of the function: y = x -4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Tgir – “Thank goodness I’m Reviewing”</dc:title>
  <dc:creator>Colleen Condra</dc:creator>
  <cp:lastModifiedBy>Colleen Condra</cp:lastModifiedBy>
  <cp:revision>4</cp:revision>
  <dcterms:created xsi:type="dcterms:W3CDTF">2013-10-25T02:08:44Z</dcterms:created>
  <dcterms:modified xsi:type="dcterms:W3CDTF">2013-10-25T02:27:02Z</dcterms:modified>
</cp:coreProperties>
</file>