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0" r:id="rId3"/>
    <p:sldId id="266" r:id="rId4"/>
    <p:sldId id="259" r:id="rId5"/>
    <p:sldId id="265" r:id="rId6"/>
    <p:sldId id="258" r:id="rId7"/>
    <p:sldId id="257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62A739-320A-4C18-9109-DF281E4AC551}" type="datetimeFigureOut">
              <a:rPr lang="en-US" smtClean="0"/>
              <a:t>10/20/2013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3EFAB39-77C1-4DD8-ABB3-C5449086EE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287967">
            <a:off x="-380268" y="767968"/>
            <a:ext cx="4972387" cy="1673352"/>
          </a:xfrm>
        </p:spPr>
        <p:txBody>
          <a:bodyPr/>
          <a:lstStyle/>
          <a:p>
            <a:r>
              <a:rPr lang="en-US" dirty="0" smtClean="0"/>
              <a:t>Planning </a:t>
            </a:r>
            <a:br>
              <a:rPr lang="en-US" dirty="0" smtClean="0"/>
            </a:br>
            <a:r>
              <a:rPr lang="en-US" dirty="0" smtClean="0"/>
              <a:t>Paradise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05400"/>
            <a:ext cx="8077200" cy="890016"/>
          </a:xfrm>
        </p:spPr>
        <p:txBody>
          <a:bodyPr>
            <a:normAutofit/>
          </a:bodyPr>
          <a:lstStyle/>
          <a:p>
            <a:pPr algn="ctr"/>
            <a:r>
              <a:rPr lang="en-US" sz="3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“Turning your dreams into a reality”</a:t>
            </a:r>
            <a:endParaRPr lang="en-US" sz="3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916" name="Picture 4" descr="http://www.pulsarecard.com/data/media/850/An%20Afternoon%20in%20Paradise,%20Kauai,%20Hawa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 descr="http://elevatemankato.typepad.com/.a/6a013485f28866970c01538fd5d35e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 House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www.fngmagazine.com/wp-content/uploads/2013/03/The-Simpsons-House-Blueprint-02.jpg"/>
          <p:cNvPicPr>
            <a:picLocks noChangeAspect="1" noChangeArrowheads="1"/>
          </p:cNvPicPr>
          <p:nvPr/>
        </p:nvPicPr>
        <p:blipFill>
          <a:blip r:embed="rId2" cstate="print"/>
          <a:srcRect t="6667" b="1111"/>
          <a:stretch>
            <a:fillRect/>
          </a:stretch>
        </p:blipFill>
        <p:spPr bwMode="auto">
          <a:xfrm>
            <a:off x="-762000" y="1219200"/>
            <a:ext cx="10287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3441192" cy="917448"/>
          </a:xfrm>
        </p:spPr>
        <p:txBody>
          <a:bodyPr/>
          <a:lstStyle/>
          <a:p>
            <a:r>
              <a:rPr lang="en-US" dirty="0" smtClean="0"/>
              <a:t>Write -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8022336" cy="381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Take some time to reflect on this project!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667000"/>
            <a:ext cx="8534400" cy="4191000"/>
          </a:xfrm>
          <a:prstGeom prst="rect">
            <a:avLst/>
          </a:prstGeom>
        </p:spPr>
        <p:txBody>
          <a:bodyPr vert="horz" lIns="146304" tIns="0" rIns="45720" bIns="0" rtlCol="0" anchor="t">
            <a:normAutofit fontScale="92500" lnSpcReduction="10000"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Questions to Answer: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What </a:t>
            </a:r>
            <a:r>
              <a:rPr lang="en-US" sz="3200" dirty="0">
                <a:solidFill>
                  <a:schemeClr val="bg1"/>
                </a:solidFill>
              </a:rPr>
              <a:t>did you enjoy most about this project?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What </a:t>
            </a:r>
            <a:r>
              <a:rPr lang="en-US" sz="3200" dirty="0">
                <a:solidFill>
                  <a:schemeClr val="bg1"/>
                </a:solidFill>
              </a:rPr>
              <a:t>would you </a:t>
            </a:r>
            <a:r>
              <a:rPr lang="en-US" sz="3200" dirty="0" smtClean="0">
                <a:solidFill>
                  <a:schemeClr val="bg1"/>
                </a:solidFill>
              </a:rPr>
              <a:t>change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What </a:t>
            </a:r>
            <a:r>
              <a:rPr lang="en-US" sz="3200" dirty="0">
                <a:solidFill>
                  <a:schemeClr val="bg1"/>
                </a:solidFill>
              </a:rPr>
              <a:t>was the coolest thing that you learned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How </a:t>
            </a:r>
            <a:r>
              <a:rPr lang="en-US" sz="3200" dirty="0">
                <a:solidFill>
                  <a:schemeClr val="bg1"/>
                </a:solidFill>
              </a:rPr>
              <a:t>will you continue to use this information?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Where </a:t>
            </a:r>
            <a:r>
              <a:rPr lang="en-US" sz="3200" dirty="0">
                <a:solidFill>
                  <a:schemeClr val="bg1"/>
                </a:solidFill>
              </a:rPr>
              <a:t>else could quadrilaterals be used in real life?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Reflection paper needs to be:</a:t>
            </a:r>
            <a:endParaRPr lang="en-US" sz="3200" b="1" i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Typed</a:t>
            </a:r>
            <a:r>
              <a:rPr lang="en-US" sz="3200" dirty="0">
                <a:solidFill>
                  <a:schemeClr val="bg1"/>
                </a:solidFill>
              </a:rPr>
              <a:t>, double spaced, no grammar/spelling errors, about 1-2 </a:t>
            </a:r>
            <a:r>
              <a:rPr lang="en-US" sz="3200" dirty="0" smtClean="0">
                <a:solidFill>
                  <a:schemeClr val="bg1"/>
                </a:solidFill>
              </a:rPr>
              <a:t>pages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8050" name="Picture 2" descr="http://learnpatch.com/wp-content/uploads/2013/03/thinking.jpg"/>
          <p:cNvPicPr>
            <a:picLocks noChangeAspect="1" noChangeArrowheads="1"/>
          </p:cNvPicPr>
          <p:nvPr/>
        </p:nvPicPr>
        <p:blipFill>
          <a:blip r:embed="rId2" cstate="print"/>
          <a:srcRect l="20811" t="9571" r="18648" b="9073"/>
          <a:stretch>
            <a:fillRect/>
          </a:stretch>
        </p:blipFill>
        <p:spPr bwMode="auto">
          <a:xfrm>
            <a:off x="6019800" y="304800"/>
            <a:ext cx="2438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13192" cy="1450848"/>
          </a:xfrm>
        </p:spPr>
        <p:txBody>
          <a:bodyPr/>
          <a:lstStyle/>
          <a:p>
            <a:r>
              <a:rPr lang="en-US" dirty="0" smtClean="0"/>
              <a:t>Cover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8022336" cy="685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Your proposal should include a quality cover page – sell your blueprint!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19400"/>
            <a:ext cx="8458200" cy="3863609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For the cover page you must have the  following: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Name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Company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Picture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Type of Paradise you are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creating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Room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Resort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Theater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 descr="http://jeniherberger.com/wp-content/uploads/2013/06/home-blueprint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505200"/>
            <a:ext cx="5176371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013192" cy="841248"/>
          </a:xfrm>
        </p:spPr>
        <p:txBody>
          <a:bodyPr/>
          <a:lstStyle/>
          <a:p>
            <a:r>
              <a:rPr lang="en-US" dirty="0" smtClean="0"/>
              <a:t>Daily Quadrilateral Sheet</a:t>
            </a:r>
            <a:endParaRPr lang="en-US" dirty="0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/>
          <a:srcRect l="14445" t="19556" r="13889" b="6667"/>
          <a:stretch>
            <a:fillRect/>
          </a:stretch>
        </p:blipFill>
        <p:spPr bwMode="auto">
          <a:xfrm>
            <a:off x="1" y="974651"/>
            <a:ext cx="9144000" cy="588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Quadrilateral 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8022336" cy="685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Each day you will be filling out a sheet on a different quadrilateral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19400"/>
            <a:ext cx="8229600" cy="3863609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For each quadrilateral you </a:t>
            </a:r>
          </a:p>
          <a:p>
            <a:r>
              <a:rPr lang="en-US" sz="3200" dirty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ust identify the following: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Object  - 1 point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Side </a:t>
            </a:r>
            <a:r>
              <a:rPr lang="en-US" sz="3200" dirty="0">
                <a:solidFill>
                  <a:schemeClr val="bg1"/>
                </a:solidFill>
              </a:rPr>
              <a:t>Lengths </a:t>
            </a:r>
            <a:r>
              <a:rPr lang="en-US" sz="3200" dirty="0" smtClean="0">
                <a:solidFill>
                  <a:schemeClr val="bg1"/>
                </a:solidFill>
              </a:rPr>
              <a:t>- 2 points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Angle </a:t>
            </a:r>
            <a:r>
              <a:rPr lang="en-US" sz="3200" dirty="0">
                <a:solidFill>
                  <a:schemeClr val="bg1"/>
                </a:solidFill>
              </a:rPr>
              <a:t>Measures </a:t>
            </a:r>
            <a:r>
              <a:rPr lang="en-US" sz="3200" dirty="0" smtClean="0">
                <a:solidFill>
                  <a:schemeClr val="bg1"/>
                </a:solidFill>
              </a:rPr>
              <a:t>- 2 points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Scale </a:t>
            </a:r>
            <a:r>
              <a:rPr lang="en-US" sz="3200" dirty="0">
                <a:solidFill>
                  <a:schemeClr val="bg1"/>
                </a:solidFill>
              </a:rPr>
              <a:t>Factor </a:t>
            </a:r>
            <a:r>
              <a:rPr lang="en-US" sz="3200" dirty="0" smtClean="0">
                <a:solidFill>
                  <a:schemeClr val="bg1"/>
                </a:solidFill>
              </a:rPr>
              <a:t>- 1 point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Ratios </a:t>
            </a:r>
            <a:r>
              <a:rPr lang="en-US" sz="3200" dirty="0">
                <a:solidFill>
                  <a:schemeClr val="bg1"/>
                </a:solidFill>
              </a:rPr>
              <a:t>of Sides </a:t>
            </a:r>
            <a:r>
              <a:rPr lang="en-US" sz="3200" dirty="0" smtClean="0">
                <a:solidFill>
                  <a:schemeClr val="bg1"/>
                </a:solidFill>
              </a:rPr>
              <a:t>- 2 points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4445" t="19556" r="50319" b="6667"/>
          <a:stretch>
            <a:fillRect/>
          </a:stretch>
        </p:blipFill>
        <p:spPr bwMode="auto">
          <a:xfrm>
            <a:off x="5562600" y="2362200"/>
            <a:ext cx="34354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Quadrilateral 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8022336" cy="685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Each day you will be filling out a sheet on a different quadrilateral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19400"/>
            <a:ext cx="8229600" cy="3863609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For each quadrilateral you </a:t>
            </a:r>
          </a:p>
          <a:p>
            <a:r>
              <a:rPr lang="en-US" sz="3200" dirty="0">
                <a:solidFill>
                  <a:schemeClr val="bg1"/>
                </a:solidFill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ust identify the following: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Area </a:t>
            </a:r>
            <a:r>
              <a:rPr lang="en-US" sz="3200" dirty="0" smtClean="0">
                <a:solidFill>
                  <a:schemeClr val="bg1"/>
                </a:solidFill>
              </a:rPr>
              <a:t>- 4 points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Ratio </a:t>
            </a:r>
            <a:r>
              <a:rPr lang="en-US" sz="3200" dirty="0">
                <a:solidFill>
                  <a:schemeClr val="bg1"/>
                </a:solidFill>
              </a:rPr>
              <a:t>of Areas </a:t>
            </a:r>
            <a:r>
              <a:rPr lang="en-US" sz="3200" dirty="0" smtClean="0">
                <a:solidFill>
                  <a:schemeClr val="bg1"/>
                </a:solidFill>
              </a:rPr>
              <a:t>- 2 points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Perimeter </a:t>
            </a:r>
            <a:r>
              <a:rPr lang="en-US" sz="3200" dirty="0" smtClean="0">
                <a:solidFill>
                  <a:schemeClr val="bg1"/>
                </a:solidFill>
              </a:rPr>
              <a:t>- 4 points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Ratio </a:t>
            </a:r>
            <a:r>
              <a:rPr lang="en-US" sz="3200" dirty="0">
                <a:solidFill>
                  <a:schemeClr val="bg1"/>
                </a:solidFill>
              </a:rPr>
              <a:t>of Perimeters </a:t>
            </a:r>
            <a:r>
              <a:rPr lang="en-US" sz="3200" dirty="0" smtClean="0">
                <a:solidFill>
                  <a:schemeClr val="bg1"/>
                </a:solidFill>
              </a:rPr>
              <a:t>- 2 points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Enlargement/Reduction </a:t>
            </a:r>
            <a:r>
              <a:rPr lang="en-US" sz="3200" dirty="0" smtClean="0">
                <a:solidFill>
                  <a:schemeClr val="bg1"/>
                </a:solidFill>
              </a:rPr>
              <a:t>- 1 pt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875" t="19556" r="13889" b="6667"/>
          <a:stretch>
            <a:fillRect/>
          </a:stretch>
        </p:blipFill>
        <p:spPr bwMode="auto">
          <a:xfrm>
            <a:off x="5715000" y="2370701"/>
            <a:ext cx="3429000" cy="448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8022336" cy="685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Let’s go through a few examples of blueprints you may be interested in!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819400"/>
            <a:ext cx="8229600" cy="3863609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 for each blueprint you need one of each of the following quadrilaterals: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Parallelogram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Rectangle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Rhombus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Square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Trapezoid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Kite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58" name="AutoShape 2" descr="https://encrypted-tbn2.gstatic.com/images?q=tbn:ANd9GcRHUo3-1WbjxWdWwMJwGrLGd79ap0zLvOsPhMhzWJvUa7tvGVs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https://encrypted-tbn2.gstatic.com/images?q=tbn:ANd9GcRHUo3-1WbjxWdWwMJwGrLGd79ap0zLvOsPhMhzWJvUa7tvGV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733800"/>
            <a:ext cx="4572000" cy="3042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 Complex Blueprint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photos.xx.fbcdn.net/hphotos-ash3/550206_3458388111888_1636466644_2753337_12079411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6014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Room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oceanbeachholidaypark.com.au/sites/default/files/largeOB_Palm-Tree-Hous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29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Out Facility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archimpression.com/images/FITNESS-PLAN%20Work%20(1)A.jpg"/>
          <p:cNvPicPr/>
          <p:nvPr/>
        </p:nvPicPr>
        <p:blipFill>
          <a:blip r:embed="rId2" cstate="print"/>
          <a:srcRect l="2893" b="408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1910</TotalTime>
  <Words>303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Planning  Paradise</vt:lpstr>
      <vt:lpstr>Cover Page</vt:lpstr>
      <vt:lpstr>Daily Quadrilateral Sheet</vt:lpstr>
      <vt:lpstr>Daily Quadrilateral Sheet</vt:lpstr>
      <vt:lpstr>Daily Quadrilateral Sheet</vt:lpstr>
      <vt:lpstr>Blueprints</vt:lpstr>
      <vt:lpstr>Athletic Complex Blueprint</vt:lpstr>
      <vt:lpstr>Hotel Room Blueprint</vt:lpstr>
      <vt:lpstr>Work Out Facility Blueprint</vt:lpstr>
      <vt:lpstr>Church Blueprint</vt:lpstr>
      <vt:lpstr>Simpson House Blueprint</vt:lpstr>
      <vt:lpstr>Write - 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Paradise</dc:title>
  <dc:creator>Colleen Condra</dc:creator>
  <cp:lastModifiedBy>Colleen Condra</cp:lastModifiedBy>
  <cp:revision>9</cp:revision>
  <dcterms:created xsi:type="dcterms:W3CDTF">2013-10-20T18:36:53Z</dcterms:created>
  <dcterms:modified xsi:type="dcterms:W3CDTF">2013-10-22T02:27:15Z</dcterms:modified>
</cp:coreProperties>
</file>