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27" r:id="rId27"/>
    <p:sldId id="281" r:id="rId28"/>
    <p:sldId id="282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8" r:id="rId50"/>
    <p:sldId id="32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62D50E2-1CA0-49BA-BA4B-DCD2A2F2B292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1D0FA1-39C1-4E81-9E2E-6D30E4C8B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Pop the </a:t>
            </a:r>
            <a:br>
              <a:rPr lang="en-US" sz="6000" dirty="0" smtClean="0"/>
            </a:br>
            <a:r>
              <a:rPr lang="en-US" sz="6000" dirty="0" smtClean="0"/>
              <a:t>Balloon Game!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58200" cy="2667000"/>
          </a:xfrm>
        </p:spPr>
        <p:txBody>
          <a:bodyPr>
            <a:noAutofit/>
          </a:bodyPr>
          <a:lstStyle/>
          <a:p>
            <a:r>
              <a:rPr lang="en-US" sz="3000" b="1" u="sng" dirty="0" smtClean="0">
                <a:solidFill>
                  <a:schemeClr val="tx1"/>
                </a:solidFill>
              </a:rPr>
              <a:t>Instructions:</a:t>
            </a:r>
            <a:r>
              <a:rPr lang="en-US" sz="3000" dirty="0" smtClean="0">
                <a:solidFill>
                  <a:schemeClr val="tx1"/>
                </a:solidFill>
              </a:rPr>
              <a:t> Grab a partner and set up your seat so you are next to one another.  Each of you will need a different colored pen to play this game.  Have one of you come up to the front of the room and grab the game sheet.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Thanks! </a:t>
            </a:r>
            <a:r>
              <a:rPr lang="en-US" sz="30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balloonsbythebunch.net/yahoo_site_admin/assets/images/bday_balloons_bus_card.33812260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21431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balloonsbythebunch.net/yahoo_site_admin/assets/images/bday_balloons_bus_card.33812260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799"/>
            <a:ext cx="21431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25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Given: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 + 5)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bg1"/>
                            </a:solidFill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81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  <a:blipFill rotWithShape="1">
                <a:blip r:embed="rId2" cstate="print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radius?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9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the radius is squared on the right side of the equals sign!!!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Given: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(8, 4)	(10, -6)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distance between the two points?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1078179" y="2507773"/>
                <a:ext cx="7772400" cy="1399108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Answer: </a:t>
                </a:r>
                <a:br>
                  <a:rPr lang="en-US" b="1" dirty="0" smtClean="0">
                    <a:solidFill>
                      <a:schemeClr val="tx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𝟏𝟎𝟒</m:t>
                          </m:r>
                        </m:e>
                      </m:rad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78179" y="2507773"/>
                <a:ext cx="7772400" cy="1399108"/>
              </a:xfrm>
              <a:blipFill rotWithShape="1">
                <a:blip r:embed="rId3" cstate="print"/>
                <a:stretch>
                  <a:fillRect t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87879" y="4643583"/>
            <a:ext cx="4953000" cy="1681018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to use the distance formula!!!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Given: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(7, 13)	(13, 23)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midpoint?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(10, 18)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to use the midpoint formula!!!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Given: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s(t) = 3t + 7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s(4)?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19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to substitute 4 for every t to solve for s(4)!!!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Given: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s(t) = 3t + 7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 if s(t) = 13?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 = 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to solve for t, insert in the value of s(t) and simplify!!!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Given: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10	4	6	13	5	7	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median?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3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Given: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 + 12)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 − 6)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100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  <a:blipFill rotWithShape="1">
                <a:blip r:embed="rId2" cstate="print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radius?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the radius is squared on the right side of the equals sign!!!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Given: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 - 3)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 − 2)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25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  <a:blipFill rotWithShape="1">
                <a:blip r:embed="rId2" cstate="print"/>
                <a:stretch>
                  <a:fillRect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center?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(3, 2)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the center is (h, k) in the equation of a circle!!!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Given: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4	5	6	11	8	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mean?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to find the mean you need to find the average!!!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Pop the </a:t>
            </a:r>
            <a:br>
              <a:rPr lang="en-US" sz="6000" dirty="0" smtClean="0"/>
            </a:br>
            <a:r>
              <a:rPr lang="en-US" sz="6000" dirty="0" smtClean="0"/>
              <a:t>Balloon Game!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58200" cy="2667000"/>
          </a:xfrm>
        </p:spPr>
        <p:txBody>
          <a:bodyPr>
            <a:noAutofit/>
          </a:bodyPr>
          <a:lstStyle/>
          <a:p>
            <a:r>
              <a:rPr lang="en-US" sz="3000" b="1" u="sng" dirty="0" smtClean="0">
                <a:solidFill>
                  <a:schemeClr val="tx1"/>
                </a:solidFill>
              </a:rPr>
              <a:t>Instructions:</a:t>
            </a:r>
            <a:r>
              <a:rPr lang="en-US" sz="3000" dirty="0" smtClean="0">
                <a:solidFill>
                  <a:schemeClr val="tx1"/>
                </a:solidFill>
              </a:rPr>
              <a:t> Round 2! 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Grab a new partner and set up your seat so you are next to one another.  Each of you will need a different colored pen to play this game.  Flip over your paper for the new game board.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Thanks! </a:t>
            </a:r>
            <a:r>
              <a:rPr lang="en-US" sz="30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balloonsbythebunch.net/yahoo_site_admin/assets/images/bday_balloons_bus_card.33812260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21431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balloonsbythebunch.net/yahoo_site_admin/assets/images/bday_balloons_bus_card.33812260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799"/>
            <a:ext cx="21431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62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AKA the “average”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Mean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AKA the “middle” of the values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to put the terms into increasing order first!!!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6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Median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Distance Equation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Equation of a Circle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</p:spPr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Midpoint Formula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set of ordered pairs (x, y)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Relation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Set of “x-values”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Given: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6	5	3	10	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mean?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Domain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257" y="381000"/>
            <a:ext cx="89916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Plot of data points,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(not connected)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Scatterplot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Graph with a constant slope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Line Graph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(h, k) in the circle equation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Center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distance from the center of the circle to the edge of the circle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7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Radius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Each x-value is only paired with one y-value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257" y="20574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85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finding the mean is the same as finding the average!!!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3207327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Function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551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Given: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7	9	2	8	16	3	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range?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16 – 2 = 14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to put the terms into increasing order first, then subtract the min from the max!!!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Given: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bg1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bg1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bg1"/>
                              </a:solidFill>
                            </a:rPr>
                            <m:t> + 3)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bg1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b="0" i="0" dirty="0" smtClean="0">
                              <a:solidFill>
                                <a:schemeClr val="bg1"/>
                              </a:solidFill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US" b="0" i="0" dirty="0" smtClean="0">
                              <a:solidFill>
                                <a:schemeClr val="bg1"/>
                              </a:solidFill>
                            </a:rPr>
                            <m:t> - 7)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52400"/>
                <a:ext cx="7772400" cy="1551508"/>
              </a:xfrm>
              <a:blipFill rotWithShape="1">
                <a:blip r:embed="rId2" cstate="print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648201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the center?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artysrus.ca/sites/default/files/imagecache/product_full/mi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7306" y="6927"/>
            <a:ext cx="9281158" cy="6400800"/>
            <a:chOff x="-118685" y="6927"/>
            <a:chExt cx="9281158" cy="6400800"/>
          </a:xfrm>
        </p:grpSpPr>
        <p:pic>
          <p:nvPicPr>
            <p:cNvPr id="3074" name="Picture 2" descr="http://garcya.us/wp-content/uploads/2012/06/balloons_sale_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685" y="6927"/>
              <a:ext cx="9281158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0" y="4648200"/>
              <a:ext cx="3810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8179" y="2507773"/>
            <a:ext cx="7772400" cy="1399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Answer: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(-3, 7)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4953000" cy="2082799"/>
          </a:xfrm>
        </p:spPr>
        <p:txBody>
          <a:bodyPr>
            <a:noAutofit/>
          </a:bodyPr>
          <a:lstStyle/>
          <a:p>
            <a:r>
              <a:rPr lang="en-US" sz="3500" b="1" u="sng" dirty="0" smtClean="0">
                <a:solidFill>
                  <a:schemeClr val="tx1"/>
                </a:solidFill>
              </a:rPr>
              <a:t>Hint:</a:t>
            </a:r>
            <a:r>
              <a:rPr lang="en-US" sz="3500" dirty="0" smtClean="0">
                <a:solidFill>
                  <a:schemeClr val="tx1"/>
                </a:solidFill>
              </a:rPr>
              <a:t> Remember the center is (h, k) in the equation of a circle!!!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</TotalTime>
  <Words>482</Words>
  <Application>Microsoft Office PowerPoint</Application>
  <PresentationFormat>On-screen Show (4:3)</PresentationFormat>
  <Paragraphs>78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Waveform</vt:lpstr>
      <vt:lpstr>Pop the  Balloon Game!</vt:lpstr>
      <vt:lpstr>Given:  10 4 6 13 5 7 15</vt:lpstr>
      <vt:lpstr>Answer:  7</vt:lpstr>
      <vt:lpstr>Given:  6 5 3 10 1</vt:lpstr>
      <vt:lpstr>Answer:  5</vt:lpstr>
      <vt:lpstr>Given:  7 9 2 8 16 3 12</vt:lpstr>
      <vt:lpstr>Answer:  16 – 2 = 14</vt:lpstr>
      <vt:lpstr> </vt:lpstr>
      <vt:lpstr>Answer:  (-3, 7)</vt:lpstr>
      <vt:lpstr> </vt:lpstr>
      <vt:lpstr>Answer:  9</vt:lpstr>
      <vt:lpstr>Given:  (8, 4) (10, -6)</vt:lpstr>
      <vt:lpstr> </vt:lpstr>
      <vt:lpstr>Given:  (7, 13) (13, 23)</vt:lpstr>
      <vt:lpstr>Answer:  (10, 18)</vt:lpstr>
      <vt:lpstr>Given:  s(t) = 3t + 7</vt:lpstr>
      <vt:lpstr>Answer:  19</vt:lpstr>
      <vt:lpstr>Given:  s(t) = 3t + 7</vt:lpstr>
      <vt:lpstr>Answer:  t = 2</vt:lpstr>
      <vt:lpstr> </vt:lpstr>
      <vt:lpstr>Answer:  10</vt:lpstr>
      <vt:lpstr> </vt:lpstr>
      <vt:lpstr>Answer:  (3, 2)</vt:lpstr>
      <vt:lpstr>Given:  4 5 6 11 8 2</vt:lpstr>
      <vt:lpstr>Answer:  6</vt:lpstr>
      <vt:lpstr>Pop the  Balloon Game!</vt:lpstr>
      <vt:lpstr>AKA the “average”</vt:lpstr>
      <vt:lpstr>Answer:  Mean</vt:lpstr>
      <vt:lpstr>AKA the “middle” of the values</vt:lpstr>
      <vt:lpstr>Answer:  Median</vt:lpstr>
      <vt:lpstr> </vt:lpstr>
      <vt:lpstr>Answer:  Distance Equation</vt:lpstr>
      <vt:lpstr> </vt:lpstr>
      <vt:lpstr>Answer:  Equation of a Circle</vt:lpstr>
      <vt:lpstr> </vt:lpstr>
      <vt:lpstr>Answer:  Midpoint Formula</vt:lpstr>
      <vt:lpstr>A set of ordered pairs (x, y)</vt:lpstr>
      <vt:lpstr>Answer:  Relation</vt:lpstr>
      <vt:lpstr>Set of “x-values”</vt:lpstr>
      <vt:lpstr>Answer:  Domain</vt:lpstr>
      <vt:lpstr>Plot of data points,  (not connected)</vt:lpstr>
      <vt:lpstr>Answer:  Scatterplot</vt:lpstr>
      <vt:lpstr>Graph with a constant slope</vt:lpstr>
      <vt:lpstr>Answer:  Line Graph</vt:lpstr>
      <vt:lpstr>(h, k) in the circle equation</vt:lpstr>
      <vt:lpstr>Answer:  Center</vt:lpstr>
      <vt:lpstr>The distance from the center of the circle to the edge of the circle</vt:lpstr>
      <vt:lpstr>Answer:  Radius</vt:lpstr>
      <vt:lpstr>Each x-value is only paired with one y-value</vt:lpstr>
      <vt:lpstr>Answer:  Function</vt:lpstr>
    </vt:vector>
  </TitlesOfParts>
  <Company>GVSU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 the  Balloon Game!</dc:title>
  <dc:creator>Win7LabUser</dc:creator>
  <cp:lastModifiedBy>Colleen Condra</cp:lastModifiedBy>
  <cp:revision>6</cp:revision>
  <dcterms:created xsi:type="dcterms:W3CDTF">2013-01-11T13:35:52Z</dcterms:created>
  <dcterms:modified xsi:type="dcterms:W3CDTF">2013-01-11T21:06:23Z</dcterms:modified>
</cp:coreProperties>
</file>