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6" r:id="rId3"/>
    <p:sldId id="257" r:id="rId4"/>
    <p:sldId id="258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8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DB5F7B1-1960-46E5-9ABF-281115EE2C2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F3F897-594E-4A49-AC4B-D959C1D77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5F7B1-1960-46E5-9ABF-281115EE2C2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3F897-594E-4A49-AC4B-D959C1D77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DB5F7B1-1960-46E5-9ABF-281115EE2C2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F3F897-594E-4A49-AC4B-D959C1D77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5F7B1-1960-46E5-9ABF-281115EE2C2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3F897-594E-4A49-AC4B-D959C1D77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B5F7B1-1960-46E5-9ABF-281115EE2C2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3F3F897-594E-4A49-AC4B-D959C1D77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5F7B1-1960-46E5-9ABF-281115EE2C2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3F897-594E-4A49-AC4B-D959C1D77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5F7B1-1960-46E5-9ABF-281115EE2C2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3F897-594E-4A49-AC4B-D959C1D77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5F7B1-1960-46E5-9ABF-281115EE2C2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3F897-594E-4A49-AC4B-D959C1D77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B5F7B1-1960-46E5-9ABF-281115EE2C2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3F897-594E-4A49-AC4B-D959C1D77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5F7B1-1960-46E5-9ABF-281115EE2C2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3F897-594E-4A49-AC4B-D959C1D77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5F7B1-1960-46E5-9ABF-281115EE2C2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3F897-594E-4A49-AC4B-D959C1D77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DB5F7B1-1960-46E5-9ABF-281115EE2C2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3F3F897-594E-4A49-AC4B-D959C1D77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Properties of Triangle Congruence</a:t>
            </a:r>
            <a:endParaRPr lang="en-US" dirty="0"/>
          </a:p>
        </p:txBody>
      </p:sp>
      <p:pic>
        <p:nvPicPr>
          <p:cNvPr id="8194" name="Picture 2" descr="http://revisionworld.co.uk/files/86_triangl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43" y="0"/>
            <a:ext cx="26488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00914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SSS (Side </a:t>
            </a:r>
            <a:r>
              <a:rPr lang="en-US" dirty="0" err="1" smtClean="0"/>
              <a:t>Side</a:t>
            </a:r>
            <a:r>
              <a:rPr lang="en-US" dirty="0" smtClean="0"/>
              <a:t> Side)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3048000" cy="333153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All 3 corresponding sides are equal in length</a:t>
            </a:r>
            <a:endParaRPr lang="en-US" dirty="0"/>
          </a:p>
        </p:txBody>
      </p:sp>
      <p:pic>
        <p:nvPicPr>
          <p:cNvPr id="2" name="Picture 2" descr="http://www.mathematicsdictionary.com/english/vmd/images/s/side-side-sidess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64657"/>
            <a:ext cx="464820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2998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 (Side Angle Side)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9416"/>
            <a:ext cx="3048000" cy="484632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A pair of corresponding sides and the included angle are equal</a:t>
            </a:r>
            <a:endParaRPr lang="en-US" dirty="0"/>
          </a:p>
        </p:txBody>
      </p:sp>
      <p:pic>
        <p:nvPicPr>
          <p:cNvPr id="2" name="Picture 2" descr="http://www.mathematicsdictionary.com/english/vmd/images/s/side-angle-sidesa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81200"/>
            <a:ext cx="4724400" cy="3543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4829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ASA (Angle Side Angle)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9416"/>
            <a:ext cx="3352800" cy="484632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A pair of corresponding angles and the included sides are equal</a:t>
            </a:r>
            <a:endParaRPr lang="en-US" dirty="0"/>
          </a:p>
        </p:txBody>
      </p:sp>
      <p:pic>
        <p:nvPicPr>
          <p:cNvPr id="2" name="Picture 2" descr="http://www.mathematicsdictionary.com/english/vmd/images/a/angle-side-angleas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81200"/>
            <a:ext cx="4267198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48295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HL (Hypotenuse Leg of Right Triangle)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9416"/>
            <a:ext cx="3352800" cy="484632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Two right triangles are congruent if the hypotenuse and one leg are equal</a:t>
            </a:r>
            <a:endParaRPr lang="en-US" dirty="0"/>
          </a:p>
        </p:txBody>
      </p:sp>
      <p:pic>
        <p:nvPicPr>
          <p:cNvPr id="4098" name="Picture 2" descr="http://image.mathcaptain.com/cms/images/88/hypotenuse-leg-theore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19400"/>
            <a:ext cx="4402209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48295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Properties DON’T work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01" t="4356" r="2901" b="19454"/>
          <a:stretch/>
        </p:blipFill>
        <p:spPr bwMode="auto">
          <a:xfrm rot="5400000">
            <a:off x="-1857829" y="2238829"/>
            <a:ext cx="6400802" cy="2380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70150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SSA (Side </a:t>
            </a:r>
            <a:r>
              <a:rPr lang="en-US" dirty="0" err="1" smtClean="0"/>
              <a:t>Side</a:t>
            </a:r>
            <a:r>
              <a:rPr lang="en-US" dirty="0" smtClean="0"/>
              <a:t> Angle)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752600"/>
            <a:ext cx="4191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9416"/>
            <a:ext cx="3886200" cy="48463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 pair of adjacent sides and a non-included angle are equal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Possible to draw two different triangles that satisfy the SSA rule, so not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8295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AAA (Angle </a:t>
            </a:r>
            <a:r>
              <a:rPr lang="en-US" dirty="0" err="1" smtClean="0"/>
              <a:t>Angle</a:t>
            </a:r>
            <a:r>
              <a:rPr lang="en-US" dirty="0" smtClean="0"/>
              <a:t> Angle)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9416"/>
            <a:ext cx="3429000" cy="4846320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All 3 corresponding angles are the same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Triangles will be the same shape, but not necessarily the same size</a:t>
            </a:r>
            <a:endParaRPr lang="en-US" dirty="0"/>
          </a:p>
        </p:txBody>
      </p:sp>
      <p:pic>
        <p:nvPicPr>
          <p:cNvPr id="6146" name="Picture 2" descr="http://y03chs165.tripod.com/congru5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989" t="18800" r="11684" b="21494"/>
          <a:stretch/>
        </p:blipFill>
        <p:spPr bwMode="auto">
          <a:xfrm>
            <a:off x="5517242" y="4648200"/>
            <a:ext cx="1491344" cy="1669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y03chs165.tripod.com/congru5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685" t="18800" r="50999" b="21494"/>
          <a:stretch/>
        </p:blipFill>
        <p:spPr bwMode="auto">
          <a:xfrm>
            <a:off x="5105400" y="2133600"/>
            <a:ext cx="2315029" cy="1669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48295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</TotalTime>
  <Words>135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Properties of Triangle Congruence</vt:lpstr>
      <vt:lpstr>SSS (Side Side Side)</vt:lpstr>
      <vt:lpstr>SAS (Side Angle Side)</vt:lpstr>
      <vt:lpstr>ASA (Angle Side Angle)</vt:lpstr>
      <vt:lpstr>HL (Hypotenuse Leg of Right Triangle)</vt:lpstr>
      <vt:lpstr>Some Properties DON’T work</vt:lpstr>
      <vt:lpstr>SSA (Side Side Angle)</vt:lpstr>
      <vt:lpstr>AAA (Angle Angle Angle)</vt:lpstr>
    </vt:vector>
  </TitlesOfParts>
  <Company>GVSU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SSS (Side Side Side)</dc:title>
  <dc:creator>Win7LabUser</dc:creator>
  <cp:lastModifiedBy>Colleen Condra</cp:lastModifiedBy>
  <cp:revision>9</cp:revision>
  <dcterms:created xsi:type="dcterms:W3CDTF">2012-10-08T19:08:54Z</dcterms:created>
  <dcterms:modified xsi:type="dcterms:W3CDTF">2012-11-07T21:08:06Z</dcterms:modified>
</cp:coreProperties>
</file>