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9" r:id="rId6"/>
    <p:sldId id="263" r:id="rId7"/>
    <p:sldId id="270" r:id="rId8"/>
    <p:sldId id="264" r:id="rId9"/>
    <p:sldId id="271" r:id="rId10"/>
    <p:sldId id="258" r:id="rId11"/>
    <p:sldId id="272" r:id="rId12"/>
    <p:sldId id="267" r:id="rId13"/>
    <p:sldId id="268" r:id="rId14"/>
    <p:sldId id="259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E94C52-6F09-4555-8A91-87950046E7AF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8A43A2-1EC1-4BA2-B485-4B7F859BDD7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Unstable, unhealthy, understood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spontaneous, but </a:t>
            </a:r>
            <a:r>
              <a:rPr lang="en-US" dirty="0" smtClean="0"/>
              <a:t>usually </a:t>
            </a:r>
            <a:r>
              <a:rPr lang="en-US" dirty="0" smtClean="0"/>
              <a:t>initiated in </a:t>
            </a:r>
            <a:r>
              <a:rPr lang="en-US" dirty="0" smtClean="0"/>
              <a:t>nuclear reactor</a:t>
            </a:r>
          </a:p>
          <a:p>
            <a:endParaRPr lang="en-US" dirty="0" smtClean="0"/>
          </a:p>
          <a:p>
            <a:r>
              <a:rPr lang="en-US" dirty="0" smtClean="0"/>
              <a:t>Radioactive </a:t>
            </a:r>
            <a:r>
              <a:rPr lang="en-US" dirty="0" smtClean="0"/>
              <a:t>process: releases </a:t>
            </a:r>
            <a:r>
              <a:rPr lang="en-US" dirty="0" smtClean="0"/>
              <a:t>LOTS of energy </a:t>
            </a:r>
            <a:r>
              <a:rPr lang="en-US" dirty="0" smtClean="0"/>
              <a:t>as </a:t>
            </a:r>
            <a:r>
              <a:rPr lang="en-US" dirty="0" smtClean="0"/>
              <a:t>heavy </a:t>
            </a:r>
            <a:r>
              <a:rPr lang="en-US" dirty="0" smtClean="0"/>
              <a:t>nucleus is split into two. </a:t>
            </a:r>
            <a:endParaRPr lang="en-US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be used to heat </a:t>
            </a:r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be used to generate </a:t>
            </a:r>
            <a:r>
              <a:rPr lang="en-US" dirty="0" smtClean="0"/>
              <a:t>electricity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Nuclear Fission – What Happens?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</a:t>
            </a:r>
            <a:r>
              <a:rPr lang="en-US" dirty="0" smtClean="0"/>
              <a:t>ucleus </a:t>
            </a:r>
            <a:r>
              <a:rPr lang="en-US" dirty="0" smtClean="0"/>
              <a:t>bombarded </a:t>
            </a:r>
            <a:r>
              <a:rPr lang="en-US" dirty="0" smtClean="0"/>
              <a:t>w/neutrons</a:t>
            </a:r>
          </a:p>
          <a:p>
            <a:endParaRPr lang="en-US" dirty="0" smtClean="0"/>
          </a:p>
          <a:p>
            <a:r>
              <a:rPr lang="en-US" dirty="0" smtClean="0"/>
              <a:t>Nuclei </a:t>
            </a:r>
            <a:r>
              <a:rPr lang="en-US" dirty="0" smtClean="0"/>
              <a:t>of atoms </a:t>
            </a:r>
            <a:r>
              <a:rPr lang="en-US" dirty="0" smtClean="0"/>
              <a:t>split and </a:t>
            </a:r>
            <a:r>
              <a:rPr lang="en-US" dirty="0" smtClean="0"/>
              <a:t>release energy and more neutrons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Neutrons </a:t>
            </a:r>
            <a:r>
              <a:rPr lang="en-US" dirty="0" smtClean="0"/>
              <a:t>hit more nucleuses and do same thing...so much heat released</a:t>
            </a:r>
          </a:p>
          <a:p>
            <a:endParaRPr lang="en-US" dirty="0" smtClean="0"/>
          </a:p>
          <a:p>
            <a:r>
              <a:rPr lang="en-US" dirty="0" smtClean="0"/>
              <a:t>Nuclear </a:t>
            </a:r>
            <a:r>
              <a:rPr lang="en-US" dirty="0" smtClean="0"/>
              <a:t>reactor </a:t>
            </a:r>
            <a:r>
              <a:rPr lang="en-US" dirty="0" smtClean="0"/>
              <a:t>– where occurs</a:t>
            </a:r>
          </a:p>
          <a:p>
            <a:pPr lvl="1"/>
            <a:r>
              <a:rPr lang="en-US" dirty="0" smtClean="0"/>
              <a:t>Steam being made produces electricity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Fission - </a:t>
            </a:r>
            <a:r>
              <a:rPr lang="en-US" dirty="0" err="1" smtClean="0"/>
              <a:t>pictorally</a:t>
            </a:r>
            <a:endParaRPr lang="en-US" dirty="0"/>
          </a:p>
        </p:txBody>
      </p:sp>
      <p:pic>
        <p:nvPicPr>
          <p:cNvPr id="24578" name="Picture 2" descr="http://www.sciencescene.com/Environmental%20Science/03MatterandEnergy/nuclear_fiss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730920" cy="4087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Fission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http://library.thinkquest.org/17940/texts/images/fissionanim.gif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Fusing </a:t>
            </a:r>
            <a:r>
              <a:rPr lang="en-US" dirty="0" smtClean="0"/>
              <a:t>two nuclei together </a:t>
            </a:r>
          </a:p>
          <a:p>
            <a:endParaRPr lang="en-US" dirty="0" smtClean="0"/>
          </a:p>
          <a:p>
            <a:r>
              <a:rPr lang="en-US" dirty="0" smtClean="0"/>
              <a:t>Yield </a:t>
            </a:r>
            <a:r>
              <a:rPr lang="en-US" dirty="0" smtClean="0"/>
              <a:t>of energy b/c </a:t>
            </a:r>
            <a:r>
              <a:rPr lang="en-US" dirty="0" smtClean="0"/>
              <a:t>mass </a:t>
            </a:r>
            <a:r>
              <a:rPr lang="en-US" dirty="0" smtClean="0"/>
              <a:t>of the combo </a:t>
            </a:r>
            <a:r>
              <a:rPr lang="en-US" dirty="0" smtClean="0"/>
              <a:t>less </a:t>
            </a:r>
            <a:r>
              <a:rPr lang="en-US" dirty="0" smtClean="0"/>
              <a:t>than </a:t>
            </a:r>
            <a:r>
              <a:rPr lang="en-US" dirty="0" smtClean="0"/>
              <a:t>sum </a:t>
            </a:r>
            <a:r>
              <a:rPr lang="en-US" dirty="0" smtClean="0"/>
              <a:t>of the masses of the individual </a:t>
            </a:r>
            <a:r>
              <a:rPr lang="en-US" dirty="0" smtClean="0"/>
              <a:t>nuclei</a:t>
            </a:r>
          </a:p>
          <a:p>
            <a:endParaRPr lang="en-US" dirty="0" smtClean="0"/>
          </a:p>
          <a:p>
            <a:r>
              <a:rPr lang="en-US" dirty="0" smtClean="0"/>
              <a:t>Deuterium </a:t>
            </a:r>
            <a:r>
              <a:rPr lang="en-US" dirty="0" smtClean="0"/>
              <a:t>cycle - fusion of deuterium and tritium, requires 40 million K to overcome </a:t>
            </a:r>
            <a:r>
              <a:rPr lang="en-US" dirty="0" smtClean="0"/>
              <a:t>barrier </a:t>
            </a:r>
            <a:r>
              <a:rPr lang="en-US" dirty="0" smtClean="0"/>
              <a:t>to ignite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euterium </a:t>
            </a:r>
            <a:r>
              <a:rPr lang="en-US" dirty="0" smtClean="0"/>
              <a:t>= one </a:t>
            </a:r>
            <a:r>
              <a:rPr lang="en-US" dirty="0" smtClean="0"/>
              <a:t>neutron, </a:t>
            </a:r>
            <a:r>
              <a:rPr lang="en-US" dirty="0" smtClean="0"/>
              <a:t>one </a:t>
            </a:r>
            <a:r>
              <a:rPr lang="en-US" dirty="0" smtClean="0"/>
              <a:t>proton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ritium </a:t>
            </a:r>
            <a:r>
              <a:rPr lang="en-US" dirty="0" smtClean="0"/>
              <a:t>= two </a:t>
            </a:r>
            <a:r>
              <a:rPr lang="en-US" dirty="0" smtClean="0"/>
              <a:t>neutron, </a:t>
            </a:r>
            <a:r>
              <a:rPr lang="en-US" dirty="0" smtClean="0"/>
              <a:t>one </a:t>
            </a:r>
            <a:r>
              <a:rPr lang="en-US" dirty="0" smtClean="0"/>
              <a:t>proton</a:t>
            </a:r>
          </a:p>
          <a:p>
            <a:endParaRPr lang="en-US" dirty="0" smtClean="0"/>
          </a:p>
          <a:p>
            <a:r>
              <a:rPr lang="en-US" dirty="0" smtClean="0"/>
              <a:t>Outer space - </a:t>
            </a:r>
            <a:r>
              <a:rPr lang="en-US" dirty="0" smtClean="0"/>
              <a:t>creating </a:t>
            </a:r>
            <a:r>
              <a:rPr lang="en-US" dirty="0" smtClean="0"/>
              <a:t>stars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 in pictures</a:t>
            </a:r>
            <a:endParaRPr lang="en-US" dirty="0"/>
          </a:p>
        </p:txBody>
      </p:sp>
      <p:pic>
        <p:nvPicPr>
          <p:cNvPr id="4" name="Content Placeholder 3" descr="http://hyperphysics.phy-astr.gsu.edu/hbase/nucene/imgnuk/hfus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7473" y="1935163"/>
            <a:ext cx="454905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Spontaneous </a:t>
            </a:r>
            <a:r>
              <a:rPr lang="en-US" dirty="0" smtClean="0"/>
              <a:t>emission </a:t>
            </a:r>
            <a:r>
              <a:rPr lang="en-US" dirty="0" smtClean="0"/>
              <a:t>of energy from unstable </a:t>
            </a:r>
            <a:r>
              <a:rPr lang="en-US" dirty="0" smtClean="0"/>
              <a:t>atoms</a:t>
            </a:r>
          </a:p>
          <a:p>
            <a:r>
              <a:rPr lang="en-US" dirty="0" smtClean="0"/>
              <a:t>Unstable </a:t>
            </a:r>
            <a:r>
              <a:rPr lang="en-US" dirty="0" smtClean="0"/>
              <a:t>atoms decay and emit </a:t>
            </a:r>
            <a:r>
              <a:rPr lang="en-US" dirty="0" smtClean="0"/>
              <a:t>radiation</a:t>
            </a:r>
          </a:p>
          <a:p>
            <a:r>
              <a:rPr lang="en-US" dirty="0" smtClean="0"/>
              <a:t>Examples: </a:t>
            </a:r>
            <a:r>
              <a:rPr lang="en-US" dirty="0" smtClean="0"/>
              <a:t>Uranium, Thorium, </a:t>
            </a:r>
            <a:r>
              <a:rPr lang="en-US" dirty="0" smtClean="0"/>
              <a:t>Potassium</a:t>
            </a:r>
          </a:p>
          <a:p>
            <a:r>
              <a:rPr lang="en-US" dirty="0" smtClean="0"/>
              <a:t>Naturally </a:t>
            </a:r>
            <a:r>
              <a:rPr lang="en-US" dirty="0" smtClean="0"/>
              <a:t>occurring radioactive forms </a:t>
            </a:r>
            <a:endParaRPr lang="en-US" dirty="0" smtClean="0"/>
          </a:p>
          <a:p>
            <a:pPr lvl="1"/>
            <a:r>
              <a:rPr lang="en-US" dirty="0" smtClean="0"/>
              <a:t>Carbon</a:t>
            </a:r>
          </a:p>
          <a:p>
            <a:pPr lvl="1"/>
            <a:r>
              <a:rPr lang="en-US" dirty="0" smtClean="0"/>
              <a:t>Bismuth</a:t>
            </a:r>
          </a:p>
          <a:p>
            <a:pPr lvl="1"/>
            <a:r>
              <a:rPr lang="en-US" dirty="0" smtClean="0"/>
              <a:t>Radon</a:t>
            </a:r>
          </a:p>
          <a:p>
            <a:pPr lvl="1"/>
            <a:r>
              <a:rPr lang="en-US" dirty="0" smtClean="0"/>
              <a:t>Strontium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Beta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Gamma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/>
          </a:bodyPr>
          <a:lstStyle/>
          <a:p>
            <a:r>
              <a:rPr lang="en-US" dirty="0" smtClean="0"/>
              <a:t>Heavy</a:t>
            </a:r>
            <a:r>
              <a:rPr lang="en-US" dirty="0" smtClean="0"/>
              <a:t>, short-range </a:t>
            </a:r>
            <a:r>
              <a:rPr lang="en-US" dirty="0" smtClean="0"/>
              <a:t>particle</a:t>
            </a:r>
          </a:p>
          <a:p>
            <a:endParaRPr lang="en-US" dirty="0" smtClean="0"/>
          </a:p>
          <a:p>
            <a:r>
              <a:rPr lang="en-US" dirty="0" smtClean="0"/>
              <a:t>Ejected </a:t>
            </a:r>
            <a:r>
              <a:rPr lang="en-US" dirty="0" smtClean="0"/>
              <a:t>helium nucleus </a:t>
            </a:r>
            <a:endParaRPr lang="en-US" dirty="0" smtClean="0"/>
          </a:p>
          <a:p>
            <a:pPr lvl="1"/>
            <a:r>
              <a:rPr lang="en-US" dirty="0" smtClean="0"/>
              <a:t>2 protons</a:t>
            </a:r>
          </a:p>
          <a:p>
            <a:pPr lvl="1"/>
            <a:r>
              <a:rPr lang="en-US" dirty="0" smtClean="0"/>
              <a:t>2 neutrons</a:t>
            </a:r>
          </a:p>
          <a:p>
            <a:pPr lvl="1"/>
            <a:r>
              <a:rPr lang="en-US" dirty="0" smtClean="0"/>
              <a:t>mass </a:t>
            </a:r>
            <a:r>
              <a:rPr lang="en-US" dirty="0" smtClean="0"/>
              <a:t>of </a:t>
            </a:r>
            <a:r>
              <a:rPr lang="en-US" dirty="0" smtClean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nucleus emits an alpha particle</a:t>
            </a:r>
          </a:p>
          <a:p>
            <a:pPr lvl="1"/>
            <a:r>
              <a:rPr lang="en-US" dirty="0" smtClean="0"/>
              <a:t>Atomic number decreases by 2 </a:t>
            </a:r>
          </a:p>
          <a:p>
            <a:pPr lvl="2"/>
            <a:r>
              <a:rPr lang="en-US" dirty="0" smtClean="0"/>
              <a:t>loses 2 protons</a:t>
            </a:r>
          </a:p>
          <a:p>
            <a:pPr lvl="1"/>
            <a:r>
              <a:rPr lang="en-US" dirty="0" smtClean="0"/>
              <a:t>Atomic mass decreases by 4</a:t>
            </a:r>
          </a:p>
          <a:p>
            <a:pPr lvl="2"/>
            <a:r>
              <a:rPr lang="en-US" dirty="0" smtClean="0"/>
              <a:t>2 neutrons and 2 protons</a:t>
            </a:r>
          </a:p>
          <a:p>
            <a:endParaRPr lang="en-US" dirty="0" smtClean="0"/>
          </a:p>
          <a:p>
            <a:r>
              <a:rPr lang="en-US" dirty="0" smtClean="0"/>
              <a:t>Can’t </a:t>
            </a:r>
            <a:r>
              <a:rPr lang="en-US" dirty="0" smtClean="0"/>
              <a:t>penetrate human skin 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 smtClean="0"/>
              <a:t>: radium, radon, uranium, thorium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Light</a:t>
            </a:r>
            <a:r>
              <a:rPr lang="en-US" dirty="0" smtClean="0"/>
              <a:t>, short-range </a:t>
            </a:r>
            <a:r>
              <a:rPr lang="en-US" dirty="0" smtClean="0"/>
              <a:t>particle</a:t>
            </a:r>
          </a:p>
          <a:p>
            <a:endParaRPr lang="en-US" dirty="0" smtClean="0"/>
          </a:p>
          <a:p>
            <a:r>
              <a:rPr lang="en-US" dirty="0" smtClean="0"/>
              <a:t>Ejected </a:t>
            </a:r>
            <a:r>
              <a:rPr lang="en-US" dirty="0" smtClean="0"/>
              <a:t>electron </a:t>
            </a:r>
            <a:r>
              <a:rPr lang="en-US" dirty="0" smtClean="0"/>
              <a:t>- minus </a:t>
            </a:r>
            <a:r>
              <a:rPr lang="en-US" dirty="0" smtClean="0"/>
              <a:t>1 charge, very </a:t>
            </a:r>
            <a:r>
              <a:rPr lang="en-US" dirty="0" err="1" smtClean="0"/>
              <a:t>very</a:t>
            </a:r>
            <a:r>
              <a:rPr lang="en-US" dirty="0" smtClean="0"/>
              <a:t> small </a:t>
            </a:r>
            <a:r>
              <a:rPr lang="en-US" dirty="0" smtClean="0"/>
              <a:t>mass</a:t>
            </a:r>
          </a:p>
          <a:p>
            <a:endParaRPr lang="en-US" dirty="0" smtClean="0"/>
          </a:p>
          <a:p>
            <a:r>
              <a:rPr lang="en-US" dirty="0" smtClean="0"/>
              <a:t>Atomic </a:t>
            </a:r>
            <a:r>
              <a:rPr lang="en-US" dirty="0" smtClean="0"/>
              <a:t>mass </a:t>
            </a:r>
            <a:r>
              <a:rPr lang="en-US" dirty="0" smtClean="0"/>
              <a:t>unchanged</a:t>
            </a:r>
          </a:p>
          <a:p>
            <a:endParaRPr lang="en-US" dirty="0" smtClean="0"/>
          </a:p>
          <a:p>
            <a:r>
              <a:rPr lang="en-US" dirty="0" smtClean="0"/>
              <a:t>Atomic </a:t>
            </a:r>
            <a:r>
              <a:rPr lang="en-US" dirty="0" smtClean="0"/>
              <a:t>number increases by one when beta particle </a:t>
            </a:r>
            <a:r>
              <a:rPr lang="en-US" dirty="0" smtClean="0"/>
              <a:t>emitted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Travels several feet in air, moderately penetrating;</a:t>
            </a:r>
          </a:p>
          <a:p>
            <a:endParaRPr lang="en-US" dirty="0" smtClean="0"/>
          </a:p>
          <a:p>
            <a:r>
              <a:rPr lang="en-US" dirty="0" smtClean="0"/>
              <a:t>Penetrates </a:t>
            </a:r>
            <a:r>
              <a:rPr lang="en-US" dirty="0" smtClean="0"/>
              <a:t>human skin to "germinal layer," can cause skin injury over time</a:t>
            </a:r>
          </a:p>
          <a:p>
            <a:endParaRPr lang="en-US" dirty="0" smtClean="0"/>
          </a:p>
          <a:p>
            <a:r>
              <a:rPr lang="en-US" dirty="0" smtClean="0"/>
              <a:t>Pure </a:t>
            </a:r>
            <a:r>
              <a:rPr lang="en-US" dirty="0" smtClean="0"/>
              <a:t>beta emitters: strontium -90, carbon-14, tritium, sulfur-35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Decay and X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Electromagnetic </a:t>
            </a:r>
            <a:r>
              <a:rPr lang="en-US" dirty="0" smtClean="0"/>
              <a:t>WAVES, no mass or </a:t>
            </a:r>
            <a:r>
              <a:rPr lang="en-US" dirty="0" smtClean="0"/>
              <a:t>charge</a:t>
            </a:r>
          </a:p>
          <a:p>
            <a:endParaRPr lang="en-US" dirty="0" smtClean="0"/>
          </a:p>
          <a:p>
            <a:r>
              <a:rPr lang="en-US" dirty="0" smtClean="0"/>
              <a:t>Atomic </a:t>
            </a:r>
            <a:r>
              <a:rPr lang="en-US" dirty="0" smtClean="0"/>
              <a:t>number and mass </a:t>
            </a:r>
            <a:r>
              <a:rPr lang="en-US" dirty="0" smtClean="0"/>
              <a:t>unchanged</a:t>
            </a:r>
          </a:p>
          <a:p>
            <a:endParaRPr lang="en-US" dirty="0" smtClean="0"/>
          </a:p>
          <a:p>
            <a:r>
              <a:rPr lang="en-US" dirty="0" smtClean="0"/>
              <a:t>Highly </a:t>
            </a:r>
            <a:r>
              <a:rPr lang="en-US" dirty="0" smtClean="0"/>
              <a:t>penetrating electromagnetic </a:t>
            </a:r>
            <a:r>
              <a:rPr lang="en-US" dirty="0" smtClean="0"/>
              <a:t>radiation</a:t>
            </a:r>
          </a:p>
          <a:p>
            <a:endParaRPr lang="en-US" dirty="0" smtClean="0"/>
          </a:p>
          <a:p>
            <a:r>
              <a:rPr lang="en-US" dirty="0" smtClean="0"/>
              <a:t>Able </a:t>
            </a:r>
            <a:r>
              <a:rPr lang="en-US" dirty="0" smtClean="0"/>
              <a:t>to travel many feet in air and inches in human tissue "penetrating" </a:t>
            </a:r>
            <a:r>
              <a:rPr lang="en-US" dirty="0" smtClean="0"/>
              <a:t>radiation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Decay and X 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rays </a:t>
            </a:r>
            <a:r>
              <a:rPr lang="en-US" dirty="0" smtClean="0"/>
              <a:t>like </a:t>
            </a:r>
            <a:r>
              <a:rPr lang="en-US" dirty="0" smtClean="0"/>
              <a:t>gamma, still penetrating radiation</a:t>
            </a:r>
          </a:p>
          <a:p>
            <a:endParaRPr lang="en-US" dirty="0" smtClean="0"/>
          </a:p>
          <a:p>
            <a:r>
              <a:rPr lang="en-US" dirty="0" smtClean="0"/>
              <a:t>Sealed </a:t>
            </a:r>
            <a:r>
              <a:rPr lang="en-US" dirty="0" smtClean="0"/>
              <a:t>radioactive sources and machines emitting gamma and x radiation </a:t>
            </a:r>
            <a:r>
              <a:rPr lang="en-US" dirty="0" smtClean="0"/>
              <a:t>= external </a:t>
            </a:r>
            <a:r>
              <a:rPr lang="en-US" dirty="0" smtClean="0"/>
              <a:t>hazards to humans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Dense </a:t>
            </a:r>
            <a:r>
              <a:rPr lang="en-US" dirty="0" smtClean="0"/>
              <a:t>materials shield gamma </a:t>
            </a:r>
            <a:r>
              <a:rPr lang="en-US" dirty="0" smtClean="0"/>
              <a:t>radiation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</a:t>
            </a:r>
            <a:r>
              <a:rPr lang="en-US" dirty="0" smtClean="0"/>
              <a:t>: iodine-131, cesium-137, cobalt-60, </a:t>
            </a:r>
            <a:r>
              <a:rPr lang="en-US" dirty="0" smtClean="0"/>
              <a:t>radium-226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1372</TotalTime>
  <Words>396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Radiation</vt:lpstr>
      <vt:lpstr>Radioactivity</vt:lpstr>
      <vt:lpstr>Radiation Types</vt:lpstr>
      <vt:lpstr>Alpha Decay</vt:lpstr>
      <vt:lpstr>Alpha Decay</vt:lpstr>
      <vt:lpstr>Beta Decay</vt:lpstr>
      <vt:lpstr>Beta Decay</vt:lpstr>
      <vt:lpstr>Gamma Decay and X Radiation</vt:lpstr>
      <vt:lpstr>Gamma Decay and X Radiation</vt:lpstr>
      <vt:lpstr>Nuclear Fission</vt:lpstr>
      <vt:lpstr>Nuclear Fission – What Happens?</vt:lpstr>
      <vt:lpstr>Nuclear Fission - pictorally</vt:lpstr>
      <vt:lpstr>Fission visualization</vt:lpstr>
      <vt:lpstr>Nuclear Fusion</vt:lpstr>
      <vt:lpstr>Fusion in pictures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</dc:title>
  <dc:creator>Colleen Condra</dc:creator>
  <cp:lastModifiedBy>Colleen Condra</cp:lastModifiedBy>
  <cp:revision>8</cp:revision>
  <dcterms:created xsi:type="dcterms:W3CDTF">2012-04-21T11:07:34Z</dcterms:created>
  <dcterms:modified xsi:type="dcterms:W3CDTF">2012-04-22T10:00:24Z</dcterms:modified>
</cp:coreProperties>
</file>