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9" r:id="rId5"/>
    <p:sldId id="260" r:id="rId6"/>
    <p:sldId id="262" r:id="rId7"/>
    <p:sldId id="261" r:id="rId8"/>
    <p:sldId id="258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10/10/2013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Answer on whiteboard please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of Line Equations</a:t>
            </a:r>
            <a:endParaRPr lang="en-US" dirty="0"/>
          </a:p>
        </p:txBody>
      </p:sp>
      <p:sp>
        <p:nvSpPr>
          <p:cNvPr id="4" name="Explosion 2 3"/>
          <p:cNvSpPr/>
          <p:nvPr/>
        </p:nvSpPr>
        <p:spPr>
          <a:xfrm>
            <a:off x="609600" y="3810000"/>
            <a:ext cx="3733800" cy="27432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9738009">
            <a:off x="1056567" y="4847698"/>
            <a:ext cx="24039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Pick up 3-3 &amp; 3-4 Concept Organizer on counter!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Explosion 2 5"/>
          <p:cNvSpPr/>
          <p:nvPr/>
        </p:nvSpPr>
        <p:spPr>
          <a:xfrm rot="2326343">
            <a:off x="5083284" y="3839953"/>
            <a:ext cx="3733800" cy="27432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1538219">
            <a:off x="5682983" y="4589524"/>
            <a:ext cx="24039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Turn in Chapter 2 Focus Problems/Quiz Corrections on counter!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3.bp.blogspot.com/-jUraNTMz7uE/T9vL721zJII/AAAAAAAAAiI/hI3w80OqGEg/s1600/Happy+Bab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066800"/>
            <a:ext cx="6670458" cy="5410200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Guess what guys and gals?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Write an equation in point-slope form</a:t>
            </a:r>
            <a:endParaRPr lang="en-US" dirty="0"/>
          </a:p>
        </p:txBody>
      </p:sp>
      <p:pic>
        <p:nvPicPr>
          <p:cNvPr id="4" name="Picture 2" descr="http://zonalandeducation.com/mmts/functionInstitute/linearFunctions/psPi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828800"/>
            <a:ext cx="6019800" cy="453800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Write an equation in slope-intercept form</a:t>
            </a:r>
            <a:endParaRPr lang="en-US" dirty="0"/>
          </a:p>
        </p:txBody>
      </p:sp>
      <p:pic>
        <p:nvPicPr>
          <p:cNvPr id="17410" name="Picture 2" descr="http://zonalandeducation.com/mmts/functionInstitute/linearFunctions/siPi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447800"/>
            <a:ext cx="6629400" cy="49975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Write the equation for finding the slope of a line through 2 points</a:t>
            </a:r>
            <a:endParaRPr lang="en-US" dirty="0"/>
          </a:p>
        </p:txBody>
      </p:sp>
      <p:pic>
        <p:nvPicPr>
          <p:cNvPr id="16388" name="Picture 4" descr="https://encrypted-tbn2.gstatic.com/images?q=tbn:ANd9GcQFCmSVWeqof74jB5qF7ci_Ea6fhT2YVArqOf0SSQyl65RMHarKew"/>
          <p:cNvPicPr>
            <a:picLocks noChangeAspect="1" noChangeArrowheads="1"/>
          </p:cNvPicPr>
          <p:nvPr/>
        </p:nvPicPr>
        <p:blipFill>
          <a:blip r:embed="rId2" cstate="print"/>
          <a:srcRect b="47222"/>
          <a:stretch>
            <a:fillRect/>
          </a:stretch>
        </p:blipFill>
        <p:spPr bwMode="auto">
          <a:xfrm>
            <a:off x="1143000" y="2971800"/>
            <a:ext cx="685800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Write the point slope equation for a line with a slope of 2 and the point (3,7)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Write the point-slope equation for a line through points (2,8) and (5,20)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3505200"/>
            <a:ext cx="7772400" cy="1143000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Now,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convert the equation to slope-intercept form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85800" y="533400"/>
            <a:ext cx="7772400" cy="1143000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Write what you are looking forward to most this weekend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r>
              <a:rPr lang="en-US" dirty="0" smtClean="0"/>
              <a:t>Now, begin to work 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6868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Class Work: Worksheet </a:t>
            </a:r>
            <a:r>
              <a:rPr lang="en-US" dirty="0" smtClean="0"/>
              <a:t>on 3-3 &amp; 3-4  </a:t>
            </a:r>
            <a:r>
              <a:rPr lang="en-US" dirty="0" smtClean="0"/>
              <a:t>(on counter)</a:t>
            </a:r>
          </a:p>
          <a:p>
            <a:endParaRPr lang="en-US" dirty="0" smtClean="0"/>
          </a:p>
          <a:p>
            <a:r>
              <a:rPr lang="en-US" dirty="0" smtClean="0"/>
              <a:t>Have out for grading:</a:t>
            </a:r>
          </a:p>
          <a:p>
            <a:pPr lvl="1"/>
            <a:r>
              <a:rPr lang="en-US" dirty="0" smtClean="0"/>
              <a:t>3-3 &amp; 3-4 concept </a:t>
            </a:r>
            <a:r>
              <a:rPr lang="en-US" dirty="0" smtClean="0"/>
              <a:t>organizer</a:t>
            </a:r>
          </a:p>
          <a:p>
            <a:pPr lvl="1"/>
            <a:r>
              <a:rPr lang="en-US" dirty="0" smtClean="0"/>
              <a:t>Anything else you haven’t shown Ms. Condra (p. 176 CW, p. 183 HW, notes from 3-2, etc)</a:t>
            </a:r>
          </a:p>
          <a:p>
            <a:endParaRPr lang="en-US" dirty="0" smtClean="0"/>
          </a:p>
          <a:p>
            <a:r>
              <a:rPr lang="en-US" dirty="0" smtClean="0"/>
              <a:t>Turn in Chapter 2 Focus Problems/Quiz Corrections on counter</a:t>
            </a:r>
          </a:p>
          <a:p>
            <a:endParaRPr lang="en-US" dirty="0" smtClean="0"/>
          </a:p>
          <a:p>
            <a:r>
              <a:rPr lang="en-US" dirty="0" smtClean="0"/>
              <a:t>Since it is Homecoming…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Homework: Finish </a:t>
            </a:r>
            <a:r>
              <a:rPr lang="en-US" dirty="0" smtClean="0"/>
              <a:t>worksheet / no homework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</TotalTime>
  <Words>127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Review of Line Equations</vt:lpstr>
      <vt:lpstr>Slide 2</vt:lpstr>
      <vt:lpstr>Write an equation in point-slope form</vt:lpstr>
      <vt:lpstr>Write an equation in slope-intercept form</vt:lpstr>
      <vt:lpstr>Write the equation for finding the slope of a line through 2 points</vt:lpstr>
      <vt:lpstr>Write the point slope equation for a line with a slope of 2 and the point (3,7)</vt:lpstr>
      <vt:lpstr>Write the point-slope equation for a line through points (2,8) and (5,20)</vt:lpstr>
      <vt:lpstr>Slide 8</vt:lpstr>
      <vt:lpstr>Now, begin to work 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Line Equations</dc:title>
  <dc:creator>Colleen Condra</dc:creator>
  <cp:lastModifiedBy>Colleen Condra</cp:lastModifiedBy>
  <cp:revision>2</cp:revision>
  <dcterms:created xsi:type="dcterms:W3CDTF">2013-10-11T04:04:06Z</dcterms:created>
  <dcterms:modified xsi:type="dcterms:W3CDTF">2013-10-11T04:27:15Z</dcterms:modified>
</cp:coreProperties>
</file>